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webp" ContentType="image/webp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2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58400" cy="15544800"/>
  <p:notesSz cx="6858000" cy="9293225"/>
  <p:defaultTextStyle>
    <a:defPPr>
      <a:defRPr lang="en-US"/>
    </a:defPPr>
    <a:lvl1pPr marL="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52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304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56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608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60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912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64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2160" algn="l" defTabSz="146304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96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3276" y="84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4828967"/>
            <a:ext cx="8549640" cy="33320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8808720"/>
            <a:ext cx="7040880" cy="3972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1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3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6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A17A0-38A2-4D1F-B55E-EDC66606291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01D5-C81A-452A-A508-615A4EED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6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A17A0-38A2-4D1F-B55E-EDC66606291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01D5-C81A-452A-A508-615A4EED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0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622515"/>
            <a:ext cx="2263140" cy="132634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622515"/>
            <a:ext cx="6621780" cy="132634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A17A0-38A2-4D1F-B55E-EDC66606291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01D5-C81A-452A-A508-615A4EED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7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A17A0-38A2-4D1F-B55E-EDC66606291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01D5-C81A-452A-A508-615A4EED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92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9988974"/>
            <a:ext cx="8549640" cy="308737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6588552"/>
            <a:ext cx="8549640" cy="3400423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152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304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45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608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760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91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20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52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A17A0-38A2-4D1F-B55E-EDC66606291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01D5-C81A-452A-A508-615A4EED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9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3627123"/>
            <a:ext cx="4442460" cy="1025884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3627123"/>
            <a:ext cx="4442460" cy="10258849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A17A0-38A2-4D1F-B55E-EDC66606291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01D5-C81A-452A-A508-615A4EED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55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3479589"/>
            <a:ext cx="4444207" cy="1450127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4929716"/>
            <a:ext cx="4444207" cy="8956253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3479589"/>
            <a:ext cx="4445952" cy="1450127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520" indent="0">
              <a:buNone/>
              <a:defRPr sz="3200" b="1"/>
            </a:lvl2pPr>
            <a:lvl3pPr marL="1463040" indent="0">
              <a:buNone/>
              <a:defRPr sz="2900" b="1"/>
            </a:lvl3pPr>
            <a:lvl4pPr marL="2194560" indent="0">
              <a:buNone/>
              <a:defRPr sz="2600" b="1"/>
            </a:lvl4pPr>
            <a:lvl5pPr marL="2926080" indent="0">
              <a:buNone/>
              <a:defRPr sz="2600" b="1"/>
            </a:lvl5pPr>
            <a:lvl6pPr marL="3657600" indent="0">
              <a:buNone/>
              <a:defRPr sz="2600" b="1"/>
            </a:lvl6pPr>
            <a:lvl7pPr marL="4389120" indent="0">
              <a:buNone/>
              <a:defRPr sz="2600" b="1"/>
            </a:lvl7pPr>
            <a:lvl8pPr marL="5120640" indent="0">
              <a:buNone/>
              <a:defRPr sz="2600" b="1"/>
            </a:lvl8pPr>
            <a:lvl9pPr marL="5852160" indent="0">
              <a:buNone/>
              <a:defRPr sz="2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4929716"/>
            <a:ext cx="4445952" cy="8956253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A17A0-38A2-4D1F-B55E-EDC66606291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01D5-C81A-452A-A508-615A4EED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4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A17A0-38A2-4D1F-B55E-EDC66606291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01D5-C81A-452A-A508-615A4EED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1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A17A0-38A2-4D1F-B55E-EDC66606291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01D5-C81A-452A-A508-615A4EED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655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618914"/>
            <a:ext cx="3309145" cy="263398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618915"/>
            <a:ext cx="5622926" cy="13267057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3252895"/>
            <a:ext cx="3309145" cy="10633077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A17A0-38A2-4D1F-B55E-EDC66606291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01D5-C81A-452A-A508-615A4EED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1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10881361"/>
            <a:ext cx="6035040" cy="128460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388956"/>
            <a:ext cx="6035040" cy="9326880"/>
          </a:xfrm>
        </p:spPr>
        <p:txBody>
          <a:bodyPr/>
          <a:lstStyle>
            <a:lvl1pPr marL="0" indent="0">
              <a:buNone/>
              <a:defRPr sz="5100"/>
            </a:lvl1pPr>
            <a:lvl2pPr marL="731520" indent="0">
              <a:buNone/>
              <a:defRPr sz="4500"/>
            </a:lvl2pPr>
            <a:lvl3pPr marL="1463040" indent="0">
              <a:buNone/>
              <a:defRPr sz="3800"/>
            </a:lvl3pPr>
            <a:lvl4pPr marL="2194560" indent="0">
              <a:buNone/>
              <a:defRPr sz="3200"/>
            </a:lvl4pPr>
            <a:lvl5pPr marL="2926080" indent="0">
              <a:buNone/>
              <a:defRPr sz="3200"/>
            </a:lvl5pPr>
            <a:lvl6pPr marL="3657600" indent="0">
              <a:buNone/>
              <a:defRPr sz="3200"/>
            </a:lvl6pPr>
            <a:lvl7pPr marL="4389120" indent="0">
              <a:buNone/>
              <a:defRPr sz="3200"/>
            </a:lvl7pPr>
            <a:lvl8pPr marL="5120640" indent="0">
              <a:buNone/>
              <a:defRPr sz="3200"/>
            </a:lvl8pPr>
            <a:lvl9pPr marL="5852160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12165968"/>
            <a:ext cx="6035040" cy="1824353"/>
          </a:xfrm>
        </p:spPr>
        <p:txBody>
          <a:bodyPr/>
          <a:lstStyle>
            <a:lvl1pPr marL="0" indent="0">
              <a:buNone/>
              <a:defRPr sz="2200"/>
            </a:lvl1pPr>
            <a:lvl2pPr marL="731520" indent="0">
              <a:buNone/>
              <a:defRPr sz="1900"/>
            </a:lvl2pPr>
            <a:lvl3pPr marL="1463040" indent="0">
              <a:buNone/>
              <a:defRPr sz="1600"/>
            </a:lvl3pPr>
            <a:lvl4pPr marL="2194560" indent="0">
              <a:buNone/>
              <a:defRPr sz="1400"/>
            </a:lvl4pPr>
            <a:lvl5pPr marL="2926080" indent="0">
              <a:buNone/>
              <a:defRPr sz="1400"/>
            </a:lvl5pPr>
            <a:lvl6pPr marL="3657600" indent="0">
              <a:buNone/>
              <a:defRPr sz="1400"/>
            </a:lvl6pPr>
            <a:lvl7pPr marL="4389120" indent="0">
              <a:buNone/>
              <a:defRPr sz="1400"/>
            </a:lvl7pPr>
            <a:lvl8pPr marL="5120640" indent="0">
              <a:buNone/>
              <a:defRPr sz="1400"/>
            </a:lvl8pPr>
            <a:lvl9pPr marL="585216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A17A0-38A2-4D1F-B55E-EDC66606291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701D5-C81A-452A-A508-615A4EED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79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622513"/>
            <a:ext cx="9052560" cy="2590800"/>
          </a:xfrm>
          <a:prstGeom prst="rect">
            <a:avLst/>
          </a:prstGeom>
        </p:spPr>
        <p:txBody>
          <a:bodyPr vert="horz" lIns="146304" tIns="73152" rIns="146304" bIns="7315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3627123"/>
            <a:ext cx="9052560" cy="10258849"/>
          </a:xfrm>
          <a:prstGeom prst="rect">
            <a:avLst/>
          </a:prstGeom>
        </p:spPr>
        <p:txBody>
          <a:bodyPr vert="horz" lIns="146304" tIns="73152" rIns="146304" bIns="7315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14407729"/>
            <a:ext cx="2346960" cy="827616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A17A0-38A2-4D1F-B55E-EDC666062919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14407729"/>
            <a:ext cx="3185160" cy="827616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14407729"/>
            <a:ext cx="2346960" cy="827616"/>
          </a:xfrm>
          <a:prstGeom prst="rect">
            <a:avLst/>
          </a:prstGeom>
        </p:spPr>
        <p:txBody>
          <a:bodyPr vert="horz" lIns="146304" tIns="73152" rIns="146304" bIns="73152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701D5-C81A-452A-A508-615A4EED82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9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63040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720" indent="-457200" algn="l" defTabSz="1463040" rtl="0" eaLnBrk="1" latinLnBrk="0" hangingPunct="1">
        <a:spcBef>
          <a:spcPct val="20000"/>
        </a:spcBef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32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336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88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640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920" indent="-365760" algn="l" defTabSz="146304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304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6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608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60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912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64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2160" algn="l" defTabSz="146304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ebp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03A019A-D8A3-4608-8764-631CA4441F31}"/>
              </a:ext>
            </a:extLst>
          </p:cNvPr>
          <p:cNvSpPr/>
          <p:nvPr/>
        </p:nvSpPr>
        <p:spPr>
          <a:xfrm>
            <a:off x="444767" y="10820400"/>
            <a:ext cx="8876095" cy="39624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13" y="2438400"/>
            <a:ext cx="2425192" cy="25984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4767" y="6831391"/>
            <a:ext cx="8876095" cy="8149923"/>
          </a:xfrm>
          <a:prstGeom prst="rect">
            <a:avLst/>
          </a:prstGeom>
          <a:noFill/>
        </p:spPr>
        <p:txBody>
          <a:bodyPr wrap="square" lIns="146304" tIns="73152" rIns="146304" bIns="73152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first prize will be a FN 15 M4 5.56 Rifle.</a:t>
            </a:r>
          </a:p>
          <a:p>
            <a:pPr algn="ctr"/>
            <a:r>
              <a:rPr lang="en-US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second prize will be a side of beef.</a:t>
            </a:r>
            <a:endParaRPr lang="en-US" sz="4400" b="1" dirty="0">
              <a:solidFill>
                <a:srgbClr val="FF0000"/>
              </a:solidFill>
            </a:endParaRPr>
          </a:p>
          <a:p>
            <a:pPr algn="ctr"/>
            <a:r>
              <a:rPr lang="en-US" sz="4400" b="1" dirty="0">
                <a:solidFill>
                  <a:srgbClr val="FF0000"/>
                </a:solidFill>
              </a:rPr>
              <a:t>**More than 200 pounds of meat**</a:t>
            </a:r>
          </a:p>
          <a:p>
            <a:pPr algn="ctr"/>
            <a:r>
              <a:rPr lang="en-US" sz="2800" b="1" dirty="0">
                <a:solidFill>
                  <a:srgbClr val="00B050"/>
                </a:solidFill>
              </a:rPr>
              <a:t>Make money for your Post, District and Department all at the same time.</a:t>
            </a:r>
          </a:p>
          <a:p>
            <a:pPr algn="ctr"/>
            <a:r>
              <a:rPr lang="en-US" sz="2800" b="1" dirty="0">
                <a:solidFill>
                  <a:srgbClr val="0070C0"/>
                </a:solidFill>
              </a:rPr>
              <a:t>Posts, Auxiliaries and Cooties will receive </a:t>
            </a:r>
          </a:p>
          <a:p>
            <a:pPr algn="ctr"/>
            <a:r>
              <a:rPr lang="en-US" sz="2800" b="1" dirty="0">
                <a:solidFill>
                  <a:srgbClr val="0070C0"/>
                </a:solidFill>
              </a:rPr>
              <a:t>$2.00 for each ticket sold And</a:t>
            </a:r>
          </a:p>
          <a:p>
            <a:pPr algn="ctr"/>
            <a:r>
              <a:rPr lang="en-US" sz="2800" b="1" dirty="0">
                <a:solidFill>
                  <a:srgbClr val="0070C0"/>
                </a:solidFill>
              </a:rPr>
              <a:t>Their District will receive $0.50 for each ticket sold</a:t>
            </a:r>
          </a:p>
          <a:p>
            <a:pPr algn="ctr"/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Drawing to be held 28 January, 2023</a:t>
            </a:r>
          </a:p>
          <a:p>
            <a:pPr algn="ctr"/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At Mid-Winter in Great Falls MT.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</a:rPr>
              <a:t>Tickets only $10 each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316116"/>
            <a:ext cx="9448800" cy="978729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46304" tIns="73152" rIns="146304" bIns="73152">
            <a:spAutoFit/>
          </a:bodyPr>
          <a:lstStyle/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VFW Rifle &amp; Side of Beef Raffle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11021" y="2431191"/>
            <a:ext cx="323635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FN 15 M4 5.56 Rifle</a:t>
            </a:r>
          </a:p>
          <a:p>
            <a:pPr algn="ctr"/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</a:p>
          <a:p>
            <a:pPr algn="ctr"/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Side of Beef</a:t>
            </a:r>
          </a:p>
          <a:p>
            <a:pPr algn="ctr"/>
            <a:endParaRPr lang="en-US" sz="4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6605" y="1755089"/>
            <a:ext cx="3568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2022-2023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02DE82-5F3B-4EDD-919A-B0150BFE60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656" y="2458688"/>
            <a:ext cx="2490331" cy="2578132"/>
          </a:xfrm>
          <a:prstGeom prst="rect">
            <a:avLst/>
          </a:prstGeom>
        </p:spPr>
      </p:pic>
      <p:pic>
        <p:nvPicPr>
          <p:cNvPr id="10" name="Picture 2" descr="C:\Program Files (x86)\Microsoft Office\MEDIA\CAGCAT10\j0149627.wmf">
            <a:extLst>
              <a:ext uri="{FF2B5EF4-FFF2-40B4-BE49-F238E27FC236}">
                <a16:creationId xmlns:a16="http://schemas.microsoft.com/office/drawing/2014/main" id="{9B0A978A-04BE-4FDE-AD6A-290B74F8EC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927" y="5162610"/>
            <a:ext cx="3431533" cy="1668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ADB09BB-724C-4F4C-A08E-E527C10907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67" y="5036821"/>
            <a:ext cx="5492889" cy="166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811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106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Peters</dc:creator>
  <cp:lastModifiedBy>MT VFW</cp:lastModifiedBy>
  <cp:revision>40</cp:revision>
  <cp:lastPrinted>2022-04-25T19:52:52Z</cp:lastPrinted>
  <dcterms:created xsi:type="dcterms:W3CDTF">2015-06-02T18:29:34Z</dcterms:created>
  <dcterms:modified xsi:type="dcterms:W3CDTF">2022-04-26T14:09:49Z</dcterms:modified>
</cp:coreProperties>
</file>